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4728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208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33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99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279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0707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739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6687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2925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3418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450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31A9A-A263-49CB-9DC4-9C678F35DCF7}" type="datetimeFigureOut">
              <a:rPr lang="en-CA" smtClean="0"/>
              <a:t>2018-07-30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D0B4A-CD56-4ED8-B3C2-6EF01427DA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55410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496944" cy="6597352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Всё от Него и Им сотворено,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Всё от Него и Им сотворено,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Ему за всё слава,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Ему за всё слава,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Ему за всё слава,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Во веки, Аминь,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О, бездна богатства, премудрости Христа,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Непостежимы судьбы Господа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Ему за всё слава,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Ему за всё слава,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Ему за всё слава,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Во веки, Аминь, 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9630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65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Tropinka</dc:creator>
  <cp:lastModifiedBy>Tropinka</cp:lastModifiedBy>
  <cp:revision>5</cp:revision>
  <dcterms:created xsi:type="dcterms:W3CDTF">2018-07-30T12:51:54Z</dcterms:created>
  <dcterms:modified xsi:type="dcterms:W3CDTF">2018-07-30T14:42:38Z</dcterms:modified>
</cp:coreProperties>
</file>