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Прихожу к Тебе я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/>
              <a:t>Прихожу к Тебе я с хвалою </a:t>
            </a:r>
          </a:p>
          <a:p>
            <a:pPr marL="0" indent="0" algn="ctr">
              <a:buNone/>
            </a:pPr>
            <a:r>
              <a:rPr lang="ru-RU" sz="5400" dirty="0" smtClean="0"/>
              <a:t>Чудеса </a:t>
            </a:r>
            <a:r>
              <a:rPr lang="ru-RU" sz="5400" dirty="0"/>
              <a:t>Твои </a:t>
            </a:r>
            <a:r>
              <a:rPr lang="ru-RU" sz="5400" dirty="0" smtClean="0"/>
              <a:t>велики,</a:t>
            </a:r>
          </a:p>
          <a:p>
            <a:pPr marL="0" indent="0" algn="ctr">
              <a:buNone/>
            </a:pPr>
            <a:r>
              <a:rPr lang="ru-RU" sz="5400" dirty="0" smtClean="0"/>
              <a:t> любовь </a:t>
            </a:r>
            <a:r>
              <a:rPr lang="ru-RU" sz="5400" dirty="0"/>
              <a:t>Твоя сильна. </a:t>
            </a:r>
            <a:r>
              <a:rPr lang="ru-RU" sz="5400" dirty="0" smtClean="0"/>
              <a:t>(х2 </a:t>
            </a:r>
            <a:r>
              <a:rPr lang="ru-RU" sz="5400" dirty="0"/>
              <a:t>)</a:t>
            </a:r>
            <a:endParaRPr lang="en-CA" sz="5400" dirty="0"/>
          </a:p>
        </p:txBody>
      </p:sp>
    </p:spTree>
    <p:extLst>
      <p:ext uri="{BB962C8B-B14F-4D97-AF65-F5344CB8AC3E}">
        <p14:creationId xmlns:p14="http://schemas.microsoft.com/office/powerpoint/2010/main" val="921805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/>
              <a:t>О, Ты велик, </a:t>
            </a:r>
          </a:p>
          <a:p>
            <a:pPr marL="0" indent="0" algn="ctr">
              <a:buNone/>
            </a:pPr>
            <a:r>
              <a:rPr lang="ru-RU" sz="4800" dirty="0" smtClean="0"/>
              <a:t>Ты </a:t>
            </a:r>
            <a:r>
              <a:rPr lang="ru-RU" sz="4800" dirty="0"/>
              <a:t>прекрасен и велик, </a:t>
            </a:r>
            <a:endParaRPr lang="ru-RU" sz="4800" dirty="0" smtClean="0"/>
          </a:p>
          <a:p>
            <a:pPr marL="0" indent="0" algn="ctr">
              <a:buNone/>
            </a:pPr>
            <a:r>
              <a:rPr lang="ru-RU" sz="4800" dirty="0" smtClean="0"/>
              <a:t>И другого </a:t>
            </a:r>
            <a:r>
              <a:rPr lang="ru-RU" sz="4800" dirty="0"/>
              <a:t>нет как Ты. </a:t>
            </a:r>
          </a:p>
          <a:p>
            <a:pPr marL="0" indent="0" algn="ctr">
              <a:buNone/>
            </a:pPr>
            <a:r>
              <a:rPr lang="ru-RU" sz="4800" dirty="0" smtClean="0"/>
              <a:t>И другого </a:t>
            </a:r>
            <a:r>
              <a:rPr lang="ru-RU" sz="4800" dirty="0"/>
              <a:t>нет как Ты</a:t>
            </a:r>
            <a:r>
              <a:rPr lang="ru-RU" sz="4800" dirty="0" smtClean="0"/>
              <a:t>. (х2)</a:t>
            </a:r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114208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/>
              <a:t>Буду петь Тебе я вечно </a:t>
            </a:r>
            <a:endParaRPr lang="ru-RU" sz="5400" dirty="0" smtClean="0"/>
          </a:p>
          <a:p>
            <a:pPr marL="0" indent="0" algn="ctr">
              <a:buNone/>
            </a:pPr>
            <a:r>
              <a:rPr lang="ru-RU" sz="5400" dirty="0" smtClean="0"/>
              <a:t>За </a:t>
            </a:r>
            <a:r>
              <a:rPr lang="ru-RU" sz="5400" dirty="0"/>
              <a:t>Твою любовь и милость, </a:t>
            </a:r>
            <a:endParaRPr lang="ru-RU" sz="5400" dirty="0" smtClean="0"/>
          </a:p>
          <a:p>
            <a:pPr marL="0" indent="0" algn="ctr">
              <a:buNone/>
            </a:pPr>
            <a:r>
              <a:rPr lang="ru-RU" sz="5400" dirty="0" smtClean="0"/>
              <a:t>Что </a:t>
            </a:r>
            <a:r>
              <a:rPr lang="ru-RU" sz="5400" dirty="0"/>
              <a:t>даришь Ты нам с небес</a:t>
            </a:r>
            <a:r>
              <a:rPr lang="ru-RU" sz="5400" dirty="0" smtClean="0"/>
              <a:t>.</a:t>
            </a:r>
            <a:r>
              <a:rPr lang="ru-RU" sz="5400" dirty="0"/>
              <a:t> (х2 </a:t>
            </a:r>
            <a:r>
              <a:rPr lang="ru-RU" sz="5400" dirty="0" smtClean="0"/>
              <a:t>)</a:t>
            </a:r>
            <a:endParaRPr lang="en-CA" sz="5400" dirty="0"/>
          </a:p>
        </p:txBody>
      </p:sp>
    </p:spTree>
    <p:extLst>
      <p:ext uri="{BB962C8B-B14F-4D97-AF65-F5344CB8AC3E}">
        <p14:creationId xmlns:p14="http://schemas.microsoft.com/office/powerpoint/2010/main" val="4092368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/>
              <a:t>О, Ты велик, </a:t>
            </a:r>
          </a:p>
          <a:p>
            <a:pPr marL="0" indent="0" algn="ctr">
              <a:buNone/>
            </a:pPr>
            <a:r>
              <a:rPr lang="ru-RU" sz="4800" dirty="0" smtClean="0"/>
              <a:t>Ты </a:t>
            </a:r>
            <a:r>
              <a:rPr lang="ru-RU" sz="4800" dirty="0"/>
              <a:t>прекрасен и велик, </a:t>
            </a:r>
            <a:endParaRPr lang="ru-RU" sz="4800" dirty="0" smtClean="0"/>
          </a:p>
          <a:p>
            <a:pPr marL="0" indent="0" algn="ctr">
              <a:buNone/>
            </a:pPr>
            <a:r>
              <a:rPr lang="ru-RU" sz="4800" dirty="0" smtClean="0"/>
              <a:t>И другого </a:t>
            </a:r>
            <a:r>
              <a:rPr lang="ru-RU" sz="4800" dirty="0"/>
              <a:t>нет как Ты. </a:t>
            </a:r>
          </a:p>
          <a:p>
            <a:pPr marL="0" indent="0" algn="ctr">
              <a:buNone/>
            </a:pPr>
            <a:r>
              <a:rPr lang="ru-RU" sz="4800" dirty="0" smtClean="0"/>
              <a:t>И другого </a:t>
            </a:r>
            <a:r>
              <a:rPr lang="ru-RU" sz="4800" dirty="0"/>
              <a:t>нет как Ты</a:t>
            </a:r>
            <a:r>
              <a:rPr lang="ru-RU" sz="4800" dirty="0" smtClean="0"/>
              <a:t>. (х2)</a:t>
            </a:r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1549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/>
              <a:t>Ты один достоин всей хвалы, Превозносим к небу руки - В Тебе радуемся </a:t>
            </a:r>
            <a:r>
              <a:rPr lang="ru-RU" sz="5400" dirty="0" smtClean="0"/>
              <a:t>мы (х2).</a:t>
            </a:r>
            <a:endParaRPr lang="en-CA" sz="5400" dirty="0"/>
          </a:p>
        </p:txBody>
      </p:sp>
    </p:spTree>
    <p:extLst>
      <p:ext uri="{BB962C8B-B14F-4D97-AF65-F5344CB8AC3E}">
        <p14:creationId xmlns:p14="http://schemas.microsoft.com/office/powerpoint/2010/main" val="4260987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/>
              <a:t>О, Ты велик, </a:t>
            </a:r>
          </a:p>
          <a:p>
            <a:pPr marL="0" indent="0" algn="ctr">
              <a:buNone/>
            </a:pPr>
            <a:r>
              <a:rPr lang="ru-RU" sz="4800" dirty="0" smtClean="0"/>
              <a:t>Ты </a:t>
            </a:r>
            <a:r>
              <a:rPr lang="ru-RU" sz="4800" dirty="0"/>
              <a:t>прекрасен и велик, </a:t>
            </a:r>
            <a:endParaRPr lang="ru-RU" sz="4800" dirty="0" smtClean="0"/>
          </a:p>
          <a:p>
            <a:pPr marL="0" indent="0" algn="ctr">
              <a:buNone/>
            </a:pPr>
            <a:r>
              <a:rPr lang="ru-RU" sz="4800" dirty="0" smtClean="0"/>
              <a:t>И другого </a:t>
            </a:r>
            <a:r>
              <a:rPr lang="ru-RU" sz="4800" dirty="0"/>
              <a:t>нет как Ты. </a:t>
            </a:r>
          </a:p>
          <a:p>
            <a:pPr marL="0" indent="0" algn="ctr">
              <a:buNone/>
            </a:pPr>
            <a:r>
              <a:rPr lang="ru-RU" sz="4800" dirty="0" smtClean="0"/>
              <a:t>И другого </a:t>
            </a:r>
            <a:r>
              <a:rPr lang="ru-RU" sz="4800" dirty="0"/>
              <a:t>нет как Ты</a:t>
            </a:r>
            <a:r>
              <a:rPr lang="ru-RU" sz="4800" dirty="0" smtClean="0"/>
              <a:t>. (х2)</a:t>
            </a:r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2510692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136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Прихожу к Тебе я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Прихожу к Тебе я</dc:title>
  <dc:creator>Tropinka</dc:creator>
  <cp:lastModifiedBy>Tropinka</cp:lastModifiedBy>
  <cp:revision>2</cp:revision>
  <dcterms:created xsi:type="dcterms:W3CDTF">2006-08-16T00:00:00Z</dcterms:created>
  <dcterms:modified xsi:type="dcterms:W3CDTF">2018-08-12T14:32:18Z</dcterms:modified>
</cp:coreProperties>
</file>