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>
        <p:scale>
          <a:sx n="50" d="100"/>
          <a:sy n="50" d="100"/>
        </p:scale>
        <p:origin x="-1374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870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2146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692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643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875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65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028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80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152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558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528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5FEEB-582C-4B15-B277-0BC3A94F597C}" type="datetimeFigureOut">
              <a:rPr lang="en-CA" smtClean="0"/>
              <a:t>2017-08-17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06988-0D1C-4E45-862F-FE58A1ED26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738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117600"/>
            <a:ext cx="10877550" cy="2387600"/>
          </a:xfrm>
        </p:spPr>
        <p:txBody>
          <a:bodyPr>
            <a:normAutofit/>
          </a:bodyPr>
          <a:lstStyle/>
          <a:p>
            <a:r>
              <a:rPr lang="en-CA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COME TO THE ALTAR</a:t>
            </a:r>
            <a:endParaRPr lang="en-CA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4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79" y="942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CA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Bow down before Him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He is Lord of All 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Sing hallelujah, Christ is risen </a:t>
            </a:r>
            <a:endParaRPr lang="en-CA" sz="5800" dirty="0"/>
          </a:p>
        </p:txBody>
      </p:sp>
    </p:spTree>
    <p:extLst>
      <p:ext uri="{BB962C8B-B14F-4D97-AF65-F5344CB8AC3E}">
        <p14:creationId xmlns:p14="http://schemas.microsoft.com/office/powerpoint/2010/main" val="116907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79" y="942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CA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Oh what a savior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Isn’t He wonderful? 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Sing hallelujah, Christ is risen </a:t>
            </a:r>
          </a:p>
        </p:txBody>
      </p:sp>
    </p:spTree>
    <p:extLst>
      <p:ext uri="{BB962C8B-B14F-4D97-AF65-F5344CB8AC3E}">
        <p14:creationId xmlns:p14="http://schemas.microsoft.com/office/powerpoint/2010/main" val="367302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79" y="942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CA" sz="5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Bow down before Him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He is Lord of All 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Sing hallelujah, Christ is risen </a:t>
            </a:r>
            <a:endParaRPr lang="en-CA" sz="5800" dirty="0"/>
          </a:p>
        </p:txBody>
      </p:sp>
    </p:spTree>
    <p:extLst>
      <p:ext uri="{BB962C8B-B14F-4D97-AF65-F5344CB8AC3E}">
        <p14:creationId xmlns:p14="http://schemas.microsoft.com/office/powerpoint/2010/main" val="914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029" y="7520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come to the altar,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Father’s arms are open wide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Forgiveness, </a:t>
            </a:r>
          </a:p>
          <a:p>
            <a:pPr marL="0" indent="0" algn="ctr">
              <a:buNone/>
            </a:pPr>
            <a:r>
              <a:rPr lang="en-CA" sz="55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bought with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precious blood of Jesus Christ</a:t>
            </a:r>
            <a:endParaRPr lang="en-CA" sz="5500" dirty="0"/>
          </a:p>
        </p:txBody>
      </p:sp>
    </p:spTree>
    <p:extLst>
      <p:ext uri="{BB962C8B-B14F-4D97-AF65-F5344CB8AC3E}">
        <p14:creationId xmlns:p14="http://schemas.microsoft.com/office/powerpoint/2010/main" val="207643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979" y="561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come to the altar,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Father’s arms are open wide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Forgiveness, </a:t>
            </a:r>
          </a:p>
          <a:p>
            <a:pPr marL="0" indent="0" algn="ctr">
              <a:buNone/>
            </a:pPr>
            <a:r>
              <a:rPr lang="en-CA" sz="55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bought with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precious blood of Jesus Christ</a:t>
            </a:r>
            <a:endParaRPr lang="en-CA" sz="5500" dirty="0"/>
          </a:p>
        </p:txBody>
      </p:sp>
    </p:spTree>
    <p:extLst>
      <p:ext uri="{BB962C8B-B14F-4D97-AF65-F5344CB8AC3E}">
        <p14:creationId xmlns:p14="http://schemas.microsoft.com/office/powerpoint/2010/main" val="3628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282" y="1139482"/>
            <a:ext cx="10515600" cy="499461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 you hurting and broken within?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Overwhelmed by the weight of your sin?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Jesus is calling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8965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79" y="92348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Have you come to the end of yourself?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you thirst for a drink from the well?</a:t>
            </a:r>
          </a:p>
          <a:p>
            <a:pPr marL="0" indent="0" algn="ctr">
              <a:buNone/>
            </a:pPr>
            <a:endParaRPr lang="en-CA" sz="5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Jesus is calling</a:t>
            </a:r>
            <a:endParaRPr lang="en-CA" sz="5800" dirty="0"/>
          </a:p>
        </p:txBody>
      </p:sp>
    </p:spTree>
    <p:extLst>
      <p:ext uri="{BB962C8B-B14F-4D97-AF65-F5344CB8AC3E}">
        <p14:creationId xmlns:p14="http://schemas.microsoft.com/office/powerpoint/2010/main" val="66248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979" y="46628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come to the altar,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Father’s arms are open wide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Forgiveness, </a:t>
            </a:r>
          </a:p>
          <a:p>
            <a:pPr marL="0" indent="0" algn="ctr">
              <a:buNone/>
            </a:pPr>
            <a:r>
              <a:rPr lang="en-CA" sz="55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bought with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precious blood of Jesus Christ</a:t>
            </a:r>
            <a:endParaRPr lang="en-CA" sz="5500" dirty="0"/>
          </a:p>
        </p:txBody>
      </p:sp>
    </p:spTree>
    <p:extLst>
      <p:ext uri="{BB962C8B-B14F-4D97-AF65-F5344CB8AC3E}">
        <p14:creationId xmlns:p14="http://schemas.microsoft.com/office/powerpoint/2010/main" val="321354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79" y="942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Leave behind your regrets and mistakes 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Come today there’s no reason to wait </a:t>
            </a:r>
          </a:p>
          <a:p>
            <a:pPr marL="0" indent="0" algn="ctr">
              <a:buNone/>
            </a:pPr>
            <a:endParaRPr lang="en-CA" sz="5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Jesus is calling</a:t>
            </a:r>
            <a:endParaRPr lang="en-CA" sz="5800" dirty="0"/>
          </a:p>
        </p:txBody>
      </p:sp>
    </p:spTree>
    <p:extLst>
      <p:ext uri="{BB962C8B-B14F-4D97-AF65-F5344CB8AC3E}">
        <p14:creationId xmlns:p14="http://schemas.microsoft.com/office/powerpoint/2010/main" val="8143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79" y="942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Bring your sorrows and trade them for joy,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From the ashes a new life is born </a:t>
            </a:r>
          </a:p>
          <a:p>
            <a:pPr marL="0" indent="0" algn="ctr">
              <a:buNone/>
            </a:pPr>
            <a:endParaRPr lang="en-CA" sz="5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Jesus is calling</a:t>
            </a:r>
          </a:p>
        </p:txBody>
      </p:sp>
    </p:spTree>
    <p:extLst>
      <p:ext uri="{BB962C8B-B14F-4D97-AF65-F5344CB8AC3E}">
        <p14:creationId xmlns:p14="http://schemas.microsoft.com/office/powerpoint/2010/main" val="365960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979" y="7139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come to the altar,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Father’s arms are open wide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Forgiveness, </a:t>
            </a:r>
          </a:p>
          <a:p>
            <a:pPr marL="0" indent="0" algn="ctr">
              <a:buNone/>
            </a:pPr>
            <a:r>
              <a:rPr lang="en-CA" sz="55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bought with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precious blood of Jesus Christ</a:t>
            </a:r>
            <a:endParaRPr lang="en-CA" sz="5500" dirty="0"/>
          </a:p>
        </p:txBody>
      </p:sp>
    </p:spTree>
    <p:extLst>
      <p:ext uri="{BB962C8B-B14F-4D97-AF65-F5344CB8AC3E}">
        <p14:creationId xmlns:p14="http://schemas.microsoft.com/office/powerpoint/2010/main" val="10339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79" y="73298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come to the altar,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Father’s arms are open wide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Forgiveness, </a:t>
            </a:r>
          </a:p>
          <a:p>
            <a:pPr marL="0" indent="0" algn="ctr">
              <a:buNone/>
            </a:pPr>
            <a:r>
              <a:rPr lang="en-CA" sz="55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bought with </a:t>
            </a:r>
          </a:p>
          <a:p>
            <a:pPr marL="0" indent="0" algn="ctr">
              <a:buNone/>
            </a:pPr>
            <a:r>
              <a:rPr lang="en-CA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precious blood of Jesus Christ</a:t>
            </a:r>
            <a:endParaRPr lang="en-CA" sz="5500" dirty="0"/>
          </a:p>
        </p:txBody>
      </p:sp>
    </p:spTree>
    <p:extLst>
      <p:ext uri="{BB962C8B-B14F-4D97-AF65-F5344CB8AC3E}">
        <p14:creationId xmlns:p14="http://schemas.microsoft.com/office/powerpoint/2010/main" val="61987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60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79" y="94253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CA" sz="5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Oh what a savior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Isn’t He wonderful? </a:t>
            </a:r>
          </a:p>
          <a:p>
            <a:pPr marL="0" indent="0" algn="ctr">
              <a:buNone/>
            </a:pPr>
            <a:r>
              <a:rPr lang="en-CA" sz="5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Sing hallelujah, Christ is risen </a:t>
            </a:r>
          </a:p>
        </p:txBody>
      </p:sp>
    </p:spTree>
    <p:extLst>
      <p:ext uri="{BB962C8B-B14F-4D97-AF65-F5344CB8AC3E}">
        <p14:creationId xmlns:p14="http://schemas.microsoft.com/office/powerpoint/2010/main" val="28523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257</Words>
  <Application>Microsoft Office PowerPoint</Application>
  <PresentationFormat>Custom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 COME TO THE ALTAR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Ekaterina Vasileva</dc:creator>
  <cp:lastModifiedBy>Tropinka</cp:lastModifiedBy>
  <cp:revision>6</cp:revision>
  <dcterms:created xsi:type="dcterms:W3CDTF">2017-08-17T21:59:55Z</dcterms:created>
  <dcterms:modified xsi:type="dcterms:W3CDTF">2017-08-17T23:48:21Z</dcterms:modified>
</cp:coreProperties>
</file>