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9F5B00F4-FF2E-4EE4-A4C5-2F86A044D54B}" type="datetimeFigureOut">
              <a:rPr lang="en-CA" smtClean="0"/>
              <a:t>2018-06-17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0D85AFF-D6C9-4D6E-A252-A060D375ED7F}" type="slidenum">
              <a:rPr lang="en-CA" smtClean="0"/>
              <a:t>‹#›</a:t>
            </a:fld>
            <a:endParaRPr lang="en-CA"/>
          </a:p>
        </p:txBody>
      </p:sp>
    </p:spTree>
    <p:extLst>
      <p:ext uri="{BB962C8B-B14F-4D97-AF65-F5344CB8AC3E}">
        <p14:creationId xmlns:p14="http://schemas.microsoft.com/office/powerpoint/2010/main" val="134488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9F5B00F4-FF2E-4EE4-A4C5-2F86A044D54B}" type="datetimeFigureOut">
              <a:rPr lang="en-CA" smtClean="0"/>
              <a:t>2018-06-17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0D85AFF-D6C9-4D6E-A252-A060D375ED7F}" type="slidenum">
              <a:rPr lang="en-CA" smtClean="0"/>
              <a:t>‹#›</a:t>
            </a:fld>
            <a:endParaRPr lang="en-CA"/>
          </a:p>
        </p:txBody>
      </p:sp>
    </p:spTree>
    <p:extLst>
      <p:ext uri="{BB962C8B-B14F-4D97-AF65-F5344CB8AC3E}">
        <p14:creationId xmlns:p14="http://schemas.microsoft.com/office/powerpoint/2010/main" val="600806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9F5B00F4-FF2E-4EE4-A4C5-2F86A044D54B}" type="datetimeFigureOut">
              <a:rPr lang="en-CA" smtClean="0"/>
              <a:t>2018-06-17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0D85AFF-D6C9-4D6E-A252-A060D375ED7F}" type="slidenum">
              <a:rPr lang="en-CA" smtClean="0"/>
              <a:t>‹#›</a:t>
            </a:fld>
            <a:endParaRPr lang="en-CA"/>
          </a:p>
        </p:txBody>
      </p:sp>
    </p:spTree>
    <p:extLst>
      <p:ext uri="{BB962C8B-B14F-4D97-AF65-F5344CB8AC3E}">
        <p14:creationId xmlns:p14="http://schemas.microsoft.com/office/powerpoint/2010/main" val="2620039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9F5B00F4-FF2E-4EE4-A4C5-2F86A044D54B}" type="datetimeFigureOut">
              <a:rPr lang="en-CA" smtClean="0"/>
              <a:t>2018-06-17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0D85AFF-D6C9-4D6E-A252-A060D375ED7F}" type="slidenum">
              <a:rPr lang="en-CA" smtClean="0"/>
              <a:t>‹#›</a:t>
            </a:fld>
            <a:endParaRPr lang="en-CA"/>
          </a:p>
        </p:txBody>
      </p:sp>
    </p:spTree>
    <p:extLst>
      <p:ext uri="{BB962C8B-B14F-4D97-AF65-F5344CB8AC3E}">
        <p14:creationId xmlns:p14="http://schemas.microsoft.com/office/powerpoint/2010/main" val="2126934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5B00F4-FF2E-4EE4-A4C5-2F86A044D54B}" type="datetimeFigureOut">
              <a:rPr lang="en-CA" smtClean="0"/>
              <a:t>2018-06-17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0D85AFF-D6C9-4D6E-A252-A060D375ED7F}" type="slidenum">
              <a:rPr lang="en-CA" smtClean="0"/>
              <a:t>‹#›</a:t>
            </a:fld>
            <a:endParaRPr lang="en-CA"/>
          </a:p>
        </p:txBody>
      </p:sp>
    </p:spTree>
    <p:extLst>
      <p:ext uri="{BB962C8B-B14F-4D97-AF65-F5344CB8AC3E}">
        <p14:creationId xmlns:p14="http://schemas.microsoft.com/office/powerpoint/2010/main" val="1420046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9F5B00F4-FF2E-4EE4-A4C5-2F86A044D54B}" type="datetimeFigureOut">
              <a:rPr lang="en-CA" smtClean="0"/>
              <a:t>2018-06-17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0D85AFF-D6C9-4D6E-A252-A060D375ED7F}" type="slidenum">
              <a:rPr lang="en-CA" smtClean="0"/>
              <a:t>‹#›</a:t>
            </a:fld>
            <a:endParaRPr lang="en-CA"/>
          </a:p>
        </p:txBody>
      </p:sp>
    </p:spTree>
    <p:extLst>
      <p:ext uri="{BB962C8B-B14F-4D97-AF65-F5344CB8AC3E}">
        <p14:creationId xmlns:p14="http://schemas.microsoft.com/office/powerpoint/2010/main" val="3115370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9F5B00F4-FF2E-4EE4-A4C5-2F86A044D54B}" type="datetimeFigureOut">
              <a:rPr lang="en-CA" smtClean="0"/>
              <a:t>2018-06-17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F0D85AFF-D6C9-4D6E-A252-A060D375ED7F}" type="slidenum">
              <a:rPr lang="en-CA" smtClean="0"/>
              <a:t>‹#›</a:t>
            </a:fld>
            <a:endParaRPr lang="en-CA"/>
          </a:p>
        </p:txBody>
      </p:sp>
    </p:spTree>
    <p:extLst>
      <p:ext uri="{BB962C8B-B14F-4D97-AF65-F5344CB8AC3E}">
        <p14:creationId xmlns:p14="http://schemas.microsoft.com/office/powerpoint/2010/main" val="3780398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9F5B00F4-FF2E-4EE4-A4C5-2F86A044D54B}" type="datetimeFigureOut">
              <a:rPr lang="en-CA" smtClean="0"/>
              <a:t>2018-06-17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F0D85AFF-D6C9-4D6E-A252-A060D375ED7F}" type="slidenum">
              <a:rPr lang="en-CA" smtClean="0"/>
              <a:t>‹#›</a:t>
            </a:fld>
            <a:endParaRPr lang="en-CA"/>
          </a:p>
        </p:txBody>
      </p:sp>
    </p:spTree>
    <p:extLst>
      <p:ext uri="{BB962C8B-B14F-4D97-AF65-F5344CB8AC3E}">
        <p14:creationId xmlns:p14="http://schemas.microsoft.com/office/powerpoint/2010/main" val="281115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5B00F4-FF2E-4EE4-A4C5-2F86A044D54B}" type="datetimeFigureOut">
              <a:rPr lang="en-CA" smtClean="0"/>
              <a:t>2018-06-17</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F0D85AFF-D6C9-4D6E-A252-A060D375ED7F}" type="slidenum">
              <a:rPr lang="en-CA" smtClean="0"/>
              <a:t>‹#›</a:t>
            </a:fld>
            <a:endParaRPr lang="en-CA"/>
          </a:p>
        </p:txBody>
      </p:sp>
    </p:spTree>
    <p:extLst>
      <p:ext uri="{BB962C8B-B14F-4D97-AF65-F5344CB8AC3E}">
        <p14:creationId xmlns:p14="http://schemas.microsoft.com/office/powerpoint/2010/main" val="2942036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5B00F4-FF2E-4EE4-A4C5-2F86A044D54B}" type="datetimeFigureOut">
              <a:rPr lang="en-CA" smtClean="0"/>
              <a:t>2018-06-17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0D85AFF-D6C9-4D6E-A252-A060D375ED7F}" type="slidenum">
              <a:rPr lang="en-CA" smtClean="0"/>
              <a:t>‹#›</a:t>
            </a:fld>
            <a:endParaRPr lang="en-CA"/>
          </a:p>
        </p:txBody>
      </p:sp>
    </p:spTree>
    <p:extLst>
      <p:ext uri="{BB962C8B-B14F-4D97-AF65-F5344CB8AC3E}">
        <p14:creationId xmlns:p14="http://schemas.microsoft.com/office/powerpoint/2010/main" val="3928131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5B00F4-FF2E-4EE4-A4C5-2F86A044D54B}" type="datetimeFigureOut">
              <a:rPr lang="en-CA" smtClean="0"/>
              <a:t>2018-06-17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0D85AFF-D6C9-4D6E-A252-A060D375ED7F}" type="slidenum">
              <a:rPr lang="en-CA" smtClean="0"/>
              <a:t>‹#›</a:t>
            </a:fld>
            <a:endParaRPr lang="en-CA"/>
          </a:p>
        </p:txBody>
      </p:sp>
    </p:spTree>
    <p:extLst>
      <p:ext uri="{BB962C8B-B14F-4D97-AF65-F5344CB8AC3E}">
        <p14:creationId xmlns:p14="http://schemas.microsoft.com/office/powerpoint/2010/main" val="521594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5B00F4-FF2E-4EE4-A4C5-2F86A044D54B}" type="datetimeFigureOut">
              <a:rPr lang="en-CA" smtClean="0"/>
              <a:t>2018-06-17</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D85AFF-D6C9-4D6E-A252-A060D375ED7F}" type="slidenum">
              <a:rPr lang="en-CA" smtClean="0"/>
              <a:t>‹#›</a:t>
            </a:fld>
            <a:endParaRPr lang="en-CA"/>
          </a:p>
        </p:txBody>
      </p:sp>
    </p:spTree>
    <p:extLst>
      <p:ext uri="{BB962C8B-B14F-4D97-AF65-F5344CB8AC3E}">
        <p14:creationId xmlns:p14="http://schemas.microsoft.com/office/powerpoint/2010/main" val="2582665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ctrTitle"/>
          </p:nvPr>
        </p:nvSpPr>
        <p:spPr/>
        <p:txBody>
          <a:bodyPr>
            <a:noAutofit/>
          </a:bodyPr>
          <a:lstStyle/>
          <a:p>
            <a:r>
              <a:rPr lang="en-CA" sz="5000" b="1" dirty="0" smtClean="0"/>
              <a:t>My Jesus, my Savior</a:t>
            </a:r>
            <a:br>
              <a:rPr lang="en-CA" sz="5000" b="1" dirty="0" smtClean="0"/>
            </a:br>
            <a:r>
              <a:rPr lang="en-CA" sz="5000" b="1" dirty="0" smtClean="0"/>
              <a:t>Lord there is none like You</a:t>
            </a:r>
            <a:br>
              <a:rPr lang="en-CA" sz="5000" b="1" dirty="0" smtClean="0"/>
            </a:br>
            <a:r>
              <a:rPr lang="en-CA" sz="5000" b="1" dirty="0" smtClean="0"/>
              <a:t>All of my days, I want to praise</a:t>
            </a:r>
            <a:br>
              <a:rPr lang="en-CA" sz="5000" b="1" dirty="0" smtClean="0"/>
            </a:br>
            <a:r>
              <a:rPr lang="en-CA" sz="5000" b="1" dirty="0" smtClean="0"/>
              <a:t>The wonders of Your mighty love</a:t>
            </a:r>
            <a:endParaRPr lang="en-CA" sz="5000" b="1" dirty="0"/>
          </a:p>
        </p:txBody>
      </p:sp>
    </p:spTree>
    <p:extLst>
      <p:ext uri="{BB962C8B-B14F-4D97-AF65-F5344CB8AC3E}">
        <p14:creationId xmlns:p14="http://schemas.microsoft.com/office/powerpoint/2010/main" val="37272284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CA" sz="5000" b="1" dirty="0" smtClean="0"/>
              <a:t>My comfort, my Shelter</a:t>
            </a:r>
            <a:br>
              <a:rPr lang="en-CA" sz="5000" b="1" dirty="0" smtClean="0"/>
            </a:br>
            <a:r>
              <a:rPr lang="en-CA" sz="5000" b="1" dirty="0" smtClean="0"/>
              <a:t>Tower of refuge and strength</a:t>
            </a:r>
            <a:br>
              <a:rPr lang="en-CA" sz="5000" b="1" dirty="0" smtClean="0"/>
            </a:br>
            <a:r>
              <a:rPr lang="en-CA" sz="5000" b="1" dirty="0" smtClean="0"/>
              <a:t>Let every breath, all that I am</a:t>
            </a:r>
            <a:br>
              <a:rPr lang="en-CA" sz="5000" b="1" dirty="0" smtClean="0"/>
            </a:br>
            <a:r>
              <a:rPr lang="en-CA" sz="5000" b="1" dirty="0" smtClean="0"/>
              <a:t>Never cease to worship You</a:t>
            </a:r>
            <a:endParaRPr lang="en-CA" sz="5000" b="1" dirty="0"/>
          </a:p>
        </p:txBody>
      </p:sp>
    </p:spTree>
    <p:extLst>
      <p:ext uri="{BB962C8B-B14F-4D97-AF65-F5344CB8AC3E}">
        <p14:creationId xmlns:p14="http://schemas.microsoft.com/office/powerpoint/2010/main" val="3227174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CA" sz="4500" b="1" dirty="0" smtClean="0"/>
              <a:t>Shout to the Lord, all the earth</a:t>
            </a:r>
            <a:br>
              <a:rPr lang="en-CA" sz="4500" b="1" dirty="0" smtClean="0"/>
            </a:br>
            <a:r>
              <a:rPr lang="en-CA" sz="4500" b="1" dirty="0" smtClean="0"/>
              <a:t>Let us sing.</a:t>
            </a:r>
            <a:br>
              <a:rPr lang="en-CA" sz="4500" b="1" dirty="0" smtClean="0"/>
            </a:br>
            <a:r>
              <a:rPr lang="en-CA" sz="4500" b="1" dirty="0" smtClean="0"/>
              <a:t>Power and majesty, praise to the king.</a:t>
            </a:r>
            <a:br>
              <a:rPr lang="en-CA" sz="4500" b="1" dirty="0" smtClean="0"/>
            </a:br>
            <a:r>
              <a:rPr lang="en-CA" sz="4500" b="1" dirty="0" smtClean="0"/>
              <a:t>Mountains bow down and the seas will roar</a:t>
            </a:r>
            <a:br>
              <a:rPr lang="en-CA" sz="4500" b="1" dirty="0" smtClean="0"/>
            </a:br>
            <a:r>
              <a:rPr lang="en-CA" sz="4500" b="1" dirty="0" smtClean="0"/>
              <a:t>At the sound of Your name</a:t>
            </a:r>
            <a:endParaRPr lang="en-CA" sz="4500" b="1" dirty="0"/>
          </a:p>
        </p:txBody>
      </p:sp>
    </p:spTree>
    <p:extLst>
      <p:ext uri="{BB962C8B-B14F-4D97-AF65-F5344CB8AC3E}">
        <p14:creationId xmlns:p14="http://schemas.microsoft.com/office/powerpoint/2010/main" val="838951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CA" sz="5000" b="1" dirty="0" smtClean="0"/>
              <a:t>I sing for joy at the works of Your hands</a:t>
            </a:r>
            <a:br>
              <a:rPr lang="en-CA" sz="5000" b="1" dirty="0" smtClean="0"/>
            </a:br>
            <a:r>
              <a:rPr lang="en-CA" sz="5000" b="1" dirty="0" smtClean="0"/>
              <a:t>Forever I'll love You, forever I'll stand</a:t>
            </a:r>
            <a:br>
              <a:rPr lang="en-CA" sz="5000" b="1" dirty="0" smtClean="0"/>
            </a:br>
            <a:r>
              <a:rPr lang="en-CA" sz="5000" b="1" dirty="0" smtClean="0"/>
              <a:t>Nothing compares to the promise I have in You </a:t>
            </a:r>
            <a:br>
              <a:rPr lang="en-CA" sz="5000" b="1" dirty="0" smtClean="0"/>
            </a:br>
            <a:endParaRPr lang="en-CA" sz="5000" b="1" dirty="0"/>
          </a:p>
        </p:txBody>
      </p:sp>
    </p:spTree>
    <p:extLst>
      <p:ext uri="{BB962C8B-B14F-4D97-AF65-F5344CB8AC3E}">
        <p14:creationId xmlns:p14="http://schemas.microsoft.com/office/powerpoint/2010/main" val="11820327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ctrTitle"/>
          </p:nvPr>
        </p:nvSpPr>
        <p:spPr/>
        <p:txBody>
          <a:bodyPr>
            <a:noAutofit/>
          </a:bodyPr>
          <a:lstStyle/>
          <a:p>
            <a:r>
              <a:rPr lang="en-CA" sz="5000" b="1" dirty="0" smtClean="0"/>
              <a:t>My Jesus, my Savior</a:t>
            </a:r>
            <a:br>
              <a:rPr lang="en-CA" sz="5000" b="1" dirty="0" smtClean="0"/>
            </a:br>
            <a:r>
              <a:rPr lang="en-CA" sz="5000" b="1" dirty="0" smtClean="0"/>
              <a:t>Lord there is none like You</a:t>
            </a:r>
            <a:br>
              <a:rPr lang="en-CA" sz="5000" b="1" dirty="0" smtClean="0"/>
            </a:br>
            <a:r>
              <a:rPr lang="en-CA" sz="5000" b="1" dirty="0" smtClean="0"/>
              <a:t>All of my days, I want to praise</a:t>
            </a:r>
            <a:br>
              <a:rPr lang="en-CA" sz="5000" b="1" dirty="0" smtClean="0"/>
            </a:br>
            <a:r>
              <a:rPr lang="en-CA" sz="5000" b="1" dirty="0" smtClean="0"/>
              <a:t>The wonders of Your mighty love</a:t>
            </a:r>
            <a:endParaRPr lang="en-CA" sz="5000" b="1" dirty="0"/>
          </a:p>
        </p:txBody>
      </p:sp>
    </p:spTree>
    <p:extLst>
      <p:ext uri="{BB962C8B-B14F-4D97-AF65-F5344CB8AC3E}">
        <p14:creationId xmlns:p14="http://schemas.microsoft.com/office/powerpoint/2010/main" val="5574628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CA" sz="5000" b="1" dirty="0" smtClean="0"/>
              <a:t>My comfort, my Shelter</a:t>
            </a:r>
            <a:br>
              <a:rPr lang="en-CA" sz="5000" b="1" dirty="0" smtClean="0"/>
            </a:br>
            <a:r>
              <a:rPr lang="en-CA" sz="5000" b="1" dirty="0" smtClean="0"/>
              <a:t>Tower of refuge and strength</a:t>
            </a:r>
            <a:br>
              <a:rPr lang="en-CA" sz="5000" b="1" dirty="0" smtClean="0"/>
            </a:br>
            <a:r>
              <a:rPr lang="en-CA" sz="5000" b="1" dirty="0" smtClean="0"/>
              <a:t>Let every breath, all that I am</a:t>
            </a:r>
            <a:br>
              <a:rPr lang="en-CA" sz="5000" b="1" dirty="0" smtClean="0"/>
            </a:br>
            <a:r>
              <a:rPr lang="en-CA" sz="5000" b="1" dirty="0" smtClean="0"/>
              <a:t>Never cease to worship You</a:t>
            </a:r>
            <a:endParaRPr lang="en-CA" sz="5000" b="1" dirty="0"/>
          </a:p>
        </p:txBody>
      </p:sp>
    </p:spTree>
    <p:extLst>
      <p:ext uri="{BB962C8B-B14F-4D97-AF65-F5344CB8AC3E}">
        <p14:creationId xmlns:p14="http://schemas.microsoft.com/office/powerpoint/2010/main" val="27893104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CA" sz="4500" b="1" dirty="0" smtClean="0"/>
              <a:t>Shout to the Lord, all the earth</a:t>
            </a:r>
            <a:br>
              <a:rPr lang="en-CA" sz="4500" b="1" dirty="0" smtClean="0"/>
            </a:br>
            <a:r>
              <a:rPr lang="en-CA" sz="4500" b="1" dirty="0" smtClean="0"/>
              <a:t>Let us sing.</a:t>
            </a:r>
            <a:br>
              <a:rPr lang="en-CA" sz="4500" b="1" dirty="0" smtClean="0"/>
            </a:br>
            <a:r>
              <a:rPr lang="en-CA" sz="4500" b="1" dirty="0" smtClean="0"/>
              <a:t>Power and majesty, praise to the king.</a:t>
            </a:r>
            <a:br>
              <a:rPr lang="en-CA" sz="4500" b="1" dirty="0" smtClean="0"/>
            </a:br>
            <a:r>
              <a:rPr lang="en-CA" sz="4500" b="1" dirty="0" smtClean="0"/>
              <a:t>Mountains bow down and the seas will roar</a:t>
            </a:r>
            <a:br>
              <a:rPr lang="en-CA" sz="4500" b="1" dirty="0" smtClean="0"/>
            </a:br>
            <a:r>
              <a:rPr lang="en-CA" sz="4500" b="1" dirty="0" smtClean="0"/>
              <a:t>At the sound of Your name</a:t>
            </a:r>
            <a:endParaRPr lang="en-CA" sz="4500" b="1" dirty="0"/>
          </a:p>
        </p:txBody>
      </p:sp>
    </p:spTree>
    <p:extLst>
      <p:ext uri="{BB962C8B-B14F-4D97-AF65-F5344CB8AC3E}">
        <p14:creationId xmlns:p14="http://schemas.microsoft.com/office/powerpoint/2010/main" val="8472538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CA" sz="5000" b="1" dirty="0" smtClean="0"/>
              <a:t>I sing for joy at the works of Your hands</a:t>
            </a:r>
            <a:br>
              <a:rPr lang="en-CA" sz="5000" b="1" dirty="0" smtClean="0"/>
            </a:br>
            <a:r>
              <a:rPr lang="en-CA" sz="5000" b="1" dirty="0" smtClean="0"/>
              <a:t>Forever I'll love You, forever I'll stand</a:t>
            </a:r>
            <a:br>
              <a:rPr lang="en-CA" sz="5000" b="1" dirty="0" smtClean="0"/>
            </a:br>
            <a:r>
              <a:rPr lang="en-CA" sz="5000" b="1" dirty="0" smtClean="0"/>
              <a:t>Nothing compares to the promise I have in You </a:t>
            </a:r>
            <a:br>
              <a:rPr lang="en-CA" sz="5000" b="1" dirty="0" smtClean="0"/>
            </a:br>
            <a:endParaRPr lang="en-CA" sz="5000" b="1" dirty="0"/>
          </a:p>
        </p:txBody>
      </p:sp>
    </p:spTree>
    <p:extLst>
      <p:ext uri="{BB962C8B-B14F-4D97-AF65-F5344CB8AC3E}">
        <p14:creationId xmlns:p14="http://schemas.microsoft.com/office/powerpoint/2010/main" val="24886196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56</Words>
  <Application>Microsoft Office PowerPoint</Application>
  <PresentationFormat>On-screen Show (4:3)</PresentationFormat>
  <Paragraphs>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My Jesus, my Savior Lord there is none like You All of my days, I want to praise The wonders of Your mighty love</vt:lpstr>
      <vt:lpstr>My comfort, my Shelter Tower of refuge and strength Let every breath, all that I am Never cease to worship You</vt:lpstr>
      <vt:lpstr>Shout to the Lord, all the earth Let us sing. Power and majesty, praise to the king. Mountains bow down and the seas will roar At the sound of Your name</vt:lpstr>
      <vt:lpstr>I sing for joy at the works of Your hands Forever I'll love You, forever I'll stand Nothing compares to the promise I have in You  </vt:lpstr>
      <vt:lpstr>My Jesus, my Savior Lord there is none like You All of my days, I want to praise The wonders of Your mighty love</vt:lpstr>
      <vt:lpstr>My comfort, my Shelter Tower of refuge and strength Let every breath, all that I am Never cease to worship You</vt:lpstr>
      <vt:lpstr>Shout to the Lord, all the earth Let us sing. Power and majesty, praise to the king. Mountains bow down and the seas will roar At the sound of Your name</vt:lpstr>
      <vt:lpstr>I sing for joy at the works of Your hands Forever I'll love You, forever I'll stand Nothing compares to the promise I have in You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Jesus, my Savior Lord there is none like You All of my days, I want to praise The wonders of Your mighty love</dc:title>
  <dc:creator>seva</dc:creator>
  <cp:lastModifiedBy>Tropinka</cp:lastModifiedBy>
  <cp:revision>2</cp:revision>
  <dcterms:created xsi:type="dcterms:W3CDTF">2016-10-01T22:16:28Z</dcterms:created>
  <dcterms:modified xsi:type="dcterms:W3CDTF">2018-06-17T14:50:12Z</dcterms:modified>
</cp:coreProperties>
</file>